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1" r:id="rId6"/>
    <p:sldId id="267" r:id="rId7"/>
    <p:sldId id="265" r:id="rId8"/>
    <p:sldId id="260" r:id="rId9"/>
    <p:sldId id="263" r:id="rId10"/>
    <p:sldId id="264" r:id="rId11"/>
    <p:sldId id="266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87220-452B-4FF8-942F-5DDE7AA104AC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5CCD3-14CE-4F4F-9EB8-C8A41E543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2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CCD3-14CE-4F4F-9EB8-C8A41E5437E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5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CCD3-14CE-4F4F-9EB8-C8A41E5437E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5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CCD3-14CE-4F4F-9EB8-C8A41E5437E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53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5CCD3-14CE-4F4F-9EB8-C8A41E5437E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5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tiudpo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применить Приказ 126н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3131840" y="2931790"/>
            <a:ext cx="288032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НАЧАТЬ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\\tiu215\ТИУ\4. ФИРМЕННЫЙ СТИЛЬ\2. ЛОГО ТИУ\ЛОГОТИП ТИУ PNG (прохзрачный фон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746" y="195486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3519"/>
            <a:ext cx="8229600" cy="208823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571210"/>
            <a:ext cx="5904656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 заключается с победителем.</a:t>
            </a:r>
          </a:p>
          <a:p>
            <a:pPr marL="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Цена контракта = предложению победителя на аукционе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3131840" y="3939902"/>
            <a:ext cx="288032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НАЧАЛУ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0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3519"/>
            <a:ext cx="8229600" cy="208823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571210"/>
            <a:ext cx="5904656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 заключается с победителем.</a:t>
            </a:r>
          </a:p>
          <a:p>
            <a:pPr marL="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Цена контракта = предложение победителя на аукционе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 15%</a:t>
            </a: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3131840" y="3939902"/>
            <a:ext cx="288032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НАЧАЛУ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4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99761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Какой способ определения поставщика в вашей закупке?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971600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ЗАПРОС КОТИРОВОК/ КОНКУРС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5148064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АУКЦИОН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7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подано заявок?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71600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076056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И БОЛЕЕ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4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подано заявок?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71600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076056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И БОЛЕЕ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8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Какую страну происхождения предлагают участники в заявках?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69649" y="1815666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заявки с товарами из стран ЕАЭС*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5074105" y="1815666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заявки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товарами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иностранных государств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3131840" y="3507854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заявки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товарами из стран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ЕАЭС и заявки с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товарами из иностранных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649" y="2751770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Россия, Армения, Белоруссия, Казахстан, Киргизия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0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Какую страну происхождения предлагают участники в заявках?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69649" y="1815666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заявки с товарами из стран ЕАЭС*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5074105" y="1815666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заявки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товарами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 иностранных государств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3131840" y="3507854"/>
            <a:ext cx="2880320" cy="936104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заявки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товарами из стран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ЕАЭС и заявки с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товарами из иностранных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649" y="2751770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Россия, Армения, Белоруссия, Казахстан, Киргизия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 аукционе победителем стала?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971600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Заявка с товарами из стран ЕАЭС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5076056" y="2283718"/>
            <a:ext cx="2880320" cy="648072"/>
          </a:xfrm>
          <a:prstGeom prst="roundRect">
            <a:avLst/>
          </a:prstGeom>
          <a:solidFill>
            <a:srgbClr val="126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Заявка с иностранными товарами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7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9542"/>
            <a:ext cx="8229600" cy="208823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ПРИМЕНЯЕТСЯ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435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рассматривайте заявки как обычно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092161" y="3723878"/>
            <a:ext cx="288032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НАЧАЛУ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3519"/>
            <a:ext cx="8229600" cy="208823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715766"/>
            <a:ext cx="5904656" cy="108012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В заявке с товарами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из стран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ЕАЭС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условно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уменьшите предложенную участником цену на 15%.</a:t>
            </a:r>
          </a:p>
          <a:p>
            <a:pPr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Сравните полученную цену с иностранными заявками.</a:t>
            </a:r>
          </a:p>
          <a:p>
            <a:pPr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Победителем признайте заявку с наименьшей ценой. </a:t>
            </a:r>
          </a:p>
          <a:p>
            <a:pPr>
              <a:buAutoNum type="arabicPeriod"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 заключите </a:t>
            </a:r>
            <a:r>
              <a:rPr lang="ru-RU" sz="1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цене, указанной в заявке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участника.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3131840" y="3939902"/>
            <a:ext cx="288032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 НАЧАЛУ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\\tiu215\ТИУ\4. ФИРМЕННЫЙ СТИЛЬ\2. ЛОГО ТИУ\ЛОГОТИП ТИУ PNG (прохзрачный фон)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102455"/>
            <a:ext cx="111511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1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229</Words>
  <Application>Microsoft Office PowerPoint</Application>
  <PresentationFormat>Экран (16:9)</PresentationFormat>
  <Paragraphs>45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Как применить Приказ 126н</vt:lpstr>
      <vt:lpstr>Какой способ определения поставщика в вашей закупке?</vt:lpstr>
      <vt:lpstr>Сколько подано заявок?</vt:lpstr>
      <vt:lpstr>Сколько подано заявок?</vt:lpstr>
      <vt:lpstr>Какую страну происхождения предлагают участники в заявках?</vt:lpstr>
      <vt:lpstr>Какую страну происхождения предлагают участники в заявках?</vt:lpstr>
      <vt:lpstr>На аукционе победителем стала?</vt:lpstr>
      <vt:lpstr>ПРИКАЗ  НЕ ПРИМЕНЯЕТСЯ</vt:lpstr>
      <vt:lpstr>ПРИКАЗ  ПРИМЕНЯЕТСЯ</vt:lpstr>
      <vt:lpstr>ПРИКАЗ  ПРИМЕНЯЕТСЯ</vt:lpstr>
      <vt:lpstr>ПРИКАЗ  ПРИМЕНЯЕТСЯ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применить Приказ 126н</dc:title>
  <dc:creator>Professional</dc:creator>
  <cp:lastModifiedBy>Ланюгова</cp:lastModifiedBy>
  <cp:revision>16</cp:revision>
  <dcterms:created xsi:type="dcterms:W3CDTF">2024-01-13T06:46:59Z</dcterms:created>
  <dcterms:modified xsi:type="dcterms:W3CDTF">2024-01-24T06:44:29Z</dcterms:modified>
</cp:coreProperties>
</file>