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29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a_StamperRg&amp;Bt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Пользователь Windows</cp:lastModifiedBy>
  <cp:revision>1</cp:revision>
  <dcterms:created xsi:type="dcterms:W3CDTF">2021-07-16T12:46:49Z</dcterms:created>
  <dcterms:modified xsi:type="dcterms:W3CDTF">2021-07-29T01:18:07Z</dcterms:modified>
</cp:coreProperties>
</file>